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360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066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610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5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628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177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83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485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707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71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608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93B1E-12A5-4914-A3CA-038958700097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BB46-54E3-4CC4-A67D-0F357E05FB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101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9672" y="365126"/>
            <a:ext cx="2579427" cy="508332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73458"/>
            <a:ext cx="10515600" cy="53035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 smtClean="0"/>
              <a:t>الصد</a:t>
            </a:r>
            <a:r>
              <a:rPr lang="ar-IQ" sz="2000" b="1" dirty="0" smtClean="0"/>
              <a:t> / </a:t>
            </a:r>
            <a:r>
              <a:rPr lang="ar-SA" sz="2000" b="1" dirty="0" smtClean="0"/>
              <a:t>أداء </a:t>
            </a:r>
            <a:r>
              <a:rPr lang="ar-SA" sz="2000" b="1" dirty="0"/>
              <a:t>الصد</a:t>
            </a:r>
          </a:p>
          <a:p>
            <a:pPr marL="0" indent="0" algn="ctr">
              <a:buNone/>
            </a:pPr>
            <a:r>
              <a:rPr lang="ar-SA" sz="2000" dirty="0" smtClean="0"/>
              <a:t>الصد </a:t>
            </a:r>
            <a:r>
              <a:rPr lang="ar-SA" sz="2000" dirty="0"/>
              <a:t>هو حركة اللاعبين القريبين من الشبكة، </a:t>
            </a:r>
            <a:r>
              <a:rPr lang="ar-SA" sz="2000" dirty="0" err="1" smtClean="0"/>
              <a:t>لإعت</a:t>
            </a:r>
            <a:r>
              <a:rPr lang="ar-IQ" sz="2000" dirty="0" smtClean="0"/>
              <a:t>ر</a:t>
            </a:r>
            <a:r>
              <a:rPr lang="ar-SA" sz="2000" dirty="0" smtClean="0"/>
              <a:t>اض </a:t>
            </a:r>
            <a:r>
              <a:rPr lang="ar-SA" sz="2000" dirty="0"/>
              <a:t>الكرة القادمة </a:t>
            </a:r>
            <a:r>
              <a:rPr lang="ar-SA" sz="2000" dirty="0" smtClean="0"/>
              <a:t>من</a:t>
            </a:r>
            <a:r>
              <a:rPr lang="ar-IQ" sz="2000" dirty="0" smtClean="0"/>
              <a:t> </a:t>
            </a:r>
            <a:r>
              <a:rPr lang="ar-SA" sz="2000" dirty="0" smtClean="0"/>
              <a:t>المنافسين</a:t>
            </a:r>
            <a:r>
              <a:rPr lang="ar-SA" sz="2000" dirty="0"/>
              <a:t>، وذلك بالوصول أعلى من الحافة العليا للشبكة بصرف النظر </a:t>
            </a:r>
            <a:r>
              <a:rPr lang="ar-SA" sz="2000" dirty="0" smtClean="0"/>
              <a:t>عن</a:t>
            </a:r>
            <a:r>
              <a:rPr lang="ar-IQ" sz="2000" dirty="0" smtClean="0"/>
              <a:t> </a:t>
            </a:r>
            <a:r>
              <a:rPr lang="ar-SA" sz="2000" dirty="0" smtClean="0"/>
              <a:t>ارتفاع </a:t>
            </a:r>
            <a:r>
              <a:rPr lang="ar-SA" sz="2000" dirty="0"/>
              <a:t>الكرة الملموسة، ويسمح فقط للاعبي الصف الأمامي بتكملة الصد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ولكن </a:t>
            </a:r>
            <a:r>
              <a:rPr lang="ar-SA" sz="2000" dirty="0"/>
              <a:t>عند لحظة اللمسة مع الكرة، يجب أن يكون جزء من الجسم أعلى </a:t>
            </a:r>
            <a:r>
              <a:rPr lang="ar-SA" sz="2000" dirty="0" smtClean="0"/>
              <a:t>من</a:t>
            </a:r>
            <a:r>
              <a:rPr lang="ar-IQ" sz="2000" dirty="0" smtClean="0"/>
              <a:t> </a:t>
            </a:r>
            <a:r>
              <a:rPr lang="ar-SA" sz="2000" dirty="0" smtClean="0"/>
              <a:t>قمة </a:t>
            </a:r>
            <a:r>
              <a:rPr lang="ar-SA" sz="2000" dirty="0"/>
              <a:t>الشبكة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محاولة الصد</a:t>
            </a:r>
            <a:r>
              <a:rPr lang="ar-IQ" sz="2000" dirty="0" smtClean="0"/>
              <a:t> / </a:t>
            </a:r>
            <a:r>
              <a:rPr lang="ar-SA" sz="2000" dirty="0" smtClean="0"/>
              <a:t>محاولة </a:t>
            </a:r>
            <a:r>
              <a:rPr lang="ar-SA" sz="2000" dirty="0"/>
              <a:t>الصد هي حركة الصد بدون لمس </a:t>
            </a:r>
            <a:r>
              <a:rPr lang="ar-SA" sz="2000" dirty="0" smtClean="0"/>
              <a:t>الكرة</a:t>
            </a:r>
            <a:r>
              <a:rPr lang="ar-IQ" sz="2000" dirty="0" smtClean="0"/>
              <a:t> </a:t>
            </a:r>
          </a:p>
          <a:p>
            <a:pPr marL="0" indent="0" algn="ctr">
              <a:buNone/>
            </a:pPr>
            <a:r>
              <a:rPr lang="ar-SA" sz="2000" dirty="0" smtClean="0"/>
              <a:t>الصد المكتمل</a:t>
            </a:r>
            <a:r>
              <a:rPr lang="ar-IQ" sz="2000" dirty="0" smtClean="0"/>
              <a:t> / </a:t>
            </a:r>
            <a:r>
              <a:rPr lang="ar-SA" sz="2000" dirty="0" smtClean="0"/>
              <a:t>يكتمل </a:t>
            </a:r>
            <a:r>
              <a:rPr lang="ar-SA" sz="2000" dirty="0"/>
              <a:t>الصد عندما تلمس الكرة بواسطة القائم </a:t>
            </a:r>
            <a:r>
              <a:rPr lang="ar-SA" sz="2000" dirty="0" smtClean="0"/>
              <a:t>بالصد</a:t>
            </a:r>
            <a:endParaRPr lang="ar-SA" sz="2000" dirty="0"/>
          </a:p>
          <a:p>
            <a:pPr marL="0" indent="0" algn="ctr">
              <a:buNone/>
            </a:pPr>
            <a:r>
              <a:rPr lang="ar-IQ" sz="2000" dirty="0" smtClean="0"/>
              <a:t> </a:t>
            </a:r>
            <a:r>
              <a:rPr lang="ar-SA" sz="2000" dirty="0" smtClean="0"/>
              <a:t>الصد الجماعي</a:t>
            </a:r>
            <a:r>
              <a:rPr lang="ar-IQ" sz="2000" dirty="0" smtClean="0"/>
              <a:t> / </a:t>
            </a:r>
            <a:r>
              <a:rPr lang="ar-SA" sz="2000" dirty="0" smtClean="0"/>
              <a:t>ينفذ </a:t>
            </a:r>
            <a:r>
              <a:rPr lang="ar-SA" sz="2000" dirty="0"/>
              <a:t>الصد الجماعي بواسطة لاعبين أو ثلاثة قريبين من بعضهم </a:t>
            </a:r>
            <a:r>
              <a:rPr lang="ar-SA" sz="2000" dirty="0" smtClean="0"/>
              <a:t>البعض</a:t>
            </a:r>
            <a:r>
              <a:rPr lang="ar-IQ" sz="2000" dirty="0" smtClean="0"/>
              <a:t> </a:t>
            </a:r>
            <a:r>
              <a:rPr lang="ar-SA" sz="2000" dirty="0" smtClean="0"/>
              <a:t>ويكتمل </a:t>
            </a:r>
            <a:r>
              <a:rPr lang="ar-SA" sz="2000" dirty="0"/>
              <a:t>عندما يلمس أحدهم الكرة.</a:t>
            </a:r>
          </a:p>
          <a:p>
            <a:pPr marL="0" indent="0" algn="ctr">
              <a:buNone/>
            </a:pPr>
            <a:r>
              <a:rPr lang="ar-SA" sz="2000" b="1" dirty="0" smtClean="0"/>
              <a:t>لمسة </a:t>
            </a:r>
            <a:r>
              <a:rPr lang="ar-SA" sz="2000" b="1" dirty="0"/>
              <a:t>الصد</a:t>
            </a:r>
          </a:p>
          <a:p>
            <a:pPr marL="0" indent="0" algn="ctr">
              <a:buNone/>
            </a:pPr>
            <a:r>
              <a:rPr lang="ar-SA" sz="2000" dirty="0"/>
              <a:t>يجوز أن تحدث لمسات متتالية (سريعة ومتصلة) بالكرة من لاعب صد </a:t>
            </a:r>
            <a:r>
              <a:rPr lang="ar-SA" sz="2000" dirty="0" smtClean="0"/>
              <a:t>أو</a:t>
            </a:r>
            <a:r>
              <a:rPr lang="ar-IQ" sz="2000" dirty="0" smtClean="0"/>
              <a:t> </a:t>
            </a:r>
            <a:r>
              <a:rPr lang="ar-SA" sz="2000" dirty="0" smtClean="0"/>
              <a:t>أكثر</a:t>
            </a:r>
            <a:r>
              <a:rPr lang="ar-SA" sz="2000" dirty="0"/>
              <a:t>، بشرط أن تؤدي اللمسات أثناء حركة واحدة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الصد </a:t>
            </a:r>
            <a:r>
              <a:rPr lang="ar-SA" sz="2000" b="1" dirty="0"/>
              <a:t>داخل مجال المنافس</a:t>
            </a:r>
          </a:p>
          <a:p>
            <a:pPr marL="0" indent="0" algn="ctr">
              <a:buNone/>
            </a:pPr>
            <a:r>
              <a:rPr lang="ar-SA" sz="2000" dirty="0"/>
              <a:t>يحق للاعب الصد وضع يديه </a:t>
            </a:r>
            <a:r>
              <a:rPr lang="ar-SA" sz="2000" dirty="0" err="1"/>
              <a:t>وذ</a:t>
            </a:r>
            <a:r>
              <a:rPr lang="ar-SA" sz="2000" dirty="0"/>
              <a:t> ا رعيه خلف الشبكة، بشرط ألا تتداخل </a:t>
            </a:r>
            <a:r>
              <a:rPr lang="ar-SA" sz="2000" dirty="0" smtClean="0"/>
              <a:t>هذه</a:t>
            </a:r>
            <a:r>
              <a:rPr lang="ar-IQ" sz="2000" dirty="0" smtClean="0"/>
              <a:t> </a:t>
            </a:r>
            <a:r>
              <a:rPr lang="ar-SA" sz="2000" dirty="0" smtClean="0"/>
              <a:t>الحركة </a:t>
            </a:r>
            <a:r>
              <a:rPr lang="ar-SA" sz="2000" dirty="0"/>
              <a:t>مع لعب المنافس، وهكذا لا يسمح بلمس الكرة خلف الشبكة إلا </a:t>
            </a:r>
            <a:r>
              <a:rPr lang="ar-SA" sz="2000" dirty="0" smtClean="0"/>
              <a:t>بعد</a:t>
            </a:r>
            <a:r>
              <a:rPr lang="ar-IQ" sz="2000" dirty="0" smtClean="0"/>
              <a:t> </a:t>
            </a:r>
            <a:r>
              <a:rPr lang="ar-SA" sz="2000" dirty="0" smtClean="0"/>
              <a:t>تنفيذ </a:t>
            </a:r>
            <a:r>
              <a:rPr lang="ar-SA" sz="2000" dirty="0"/>
              <a:t>المنافس الضربة الهجومية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الصد </a:t>
            </a:r>
            <a:r>
              <a:rPr lang="ar-SA" sz="2000" b="1" dirty="0"/>
              <a:t>وضربات الفريق</a:t>
            </a:r>
          </a:p>
          <a:p>
            <a:pPr marL="0" indent="0" algn="ctr">
              <a:buNone/>
            </a:pPr>
            <a:r>
              <a:rPr lang="ar-SA" sz="2000" dirty="0" smtClean="0"/>
              <a:t>لا </a:t>
            </a:r>
            <a:r>
              <a:rPr lang="ar-SA" sz="2000" dirty="0"/>
              <a:t>تحتسب لمسة الصد كضربة للفريق وبناء على ذلك يحق للفريق بعد </a:t>
            </a:r>
            <a:r>
              <a:rPr lang="ar-SA" sz="2000" dirty="0" smtClean="0"/>
              <a:t>لمسة</a:t>
            </a:r>
            <a:r>
              <a:rPr lang="ar-IQ" sz="2000" dirty="0" smtClean="0"/>
              <a:t> </a:t>
            </a:r>
            <a:r>
              <a:rPr lang="ar-SA" sz="2000" dirty="0" smtClean="0"/>
              <a:t>الصد </a:t>
            </a:r>
            <a:r>
              <a:rPr lang="ar-SA" sz="2000" dirty="0"/>
              <a:t>ثلاث ضربات لإعادة الكرة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75543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63570" y="365125"/>
            <a:ext cx="2538484" cy="453741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18866"/>
            <a:ext cx="10515600" cy="53580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000" dirty="0"/>
              <a:t> يجوز أن تؤدي الضربة الأولى بعد الصد بواسطة أي لاعب بما في </a:t>
            </a:r>
            <a:r>
              <a:rPr lang="ar-SA" sz="2000" dirty="0" smtClean="0"/>
              <a:t>ذلك</a:t>
            </a:r>
            <a:r>
              <a:rPr lang="ar-IQ" sz="2000" dirty="0" smtClean="0"/>
              <a:t> </a:t>
            </a:r>
            <a:r>
              <a:rPr lang="ar-SA" sz="2000" dirty="0" smtClean="0"/>
              <a:t>اللاعب </a:t>
            </a:r>
            <a:r>
              <a:rPr lang="ar-SA" sz="2000" dirty="0"/>
              <a:t>الذي لمس الكرة أثناء الصد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صد الإرسال</a:t>
            </a:r>
            <a:r>
              <a:rPr lang="ar-IQ" sz="2000" b="1" dirty="0" smtClean="0"/>
              <a:t> /</a:t>
            </a:r>
            <a:r>
              <a:rPr lang="ar-SA" sz="2000" b="1" dirty="0" smtClean="0"/>
              <a:t> </a:t>
            </a:r>
            <a:r>
              <a:rPr lang="ar-SA" sz="2000" dirty="0" smtClean="0"/>
              <a:t>يمنع </a:t>
            </a:r>
            <a:r>
              <a:rPr lang="ar-SA" sz="2000" dirty="0"/>
              <a:t>صد إرسال المنافس.</a:t>
            </a:r>
          </a:p>
          <a:p>
            <a:pPr marL="0" indent="0" algn="ctr">
              <a:buNone/>
            </a:pPr>
            <a:r>
              <a:rPr lang="ar-SA" sz="2000" b="1" dirty="0" smtClean="0"/>
              <a:t>أخطاء </a:t>
            </a:r>
            <a:r>
              <a:rPr lang="ar-SA" sz="2000" b="1" dirty="0"/>
              <a:t>أداء الصد </a:t>
            </a:r>
            <a:endParaRPr lang="ar-IQ" sz="2000" b="1" dirty="0" smtClean="0"/>
          </a:p>
          <a:p>
            <a:pPr marL="0" indent="0" algn="ctr">
              <a:buNone/>
            </a:pPr>
            <a:r>
              <a:rPr lang="ar-SA" sz="2000" dirty="0" smtClean="0"/>
              <a:t>يلمس </a:t>
            </a:r>
            <a:r>
              <a:rPr lang="ar-SA" sz="2000" dirty="0"/>
              <a:t>القائم بالصد الكرة في مجال المنافس إما قبل أو بالت ا زمن مع </a:t>
            </a:r>
            <a:r>
              <a:rPr lang="ar-SA" sz="2000" dirty="0" smtClean="0"/>
              <a:t>الضربة</a:t>
            </a:r>
            <a:r>
              <a:rPr lang="ar-IQ" sz="2000" dirty="0" smtClean="0"/>
              <a:t> </a:t>
            </a:r>
            <a:r>
              <a:rPr lang="ar-SA" sz="2000" dirty="0" smtClean="0"/>
              <a:t>الهجومية </a:t>
            </a:r>
            <a:r>
              <a:rPr lang="ar-SA" sz="2000" dirty="0"/>
              <a:t>للمنافس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يكمل </a:t>
            </a:r>
            <a:r>
              <a:rPr lang="ar-SA" sz="2000" dirty="0"/>
              <a:t>لاعب الصف الخلفي أو اللاعب الحر الصد أو يشترك في صد مكتمل. </a:t>
            </a:r>
          </a:p>
          <a:p>
            <a:pPr marL="0" indent="0" algn="ctr">
              <a:buNone/>
            </a:pPr>
            <a:r>
              <a:rPr lang="ar-SA" sz="2000" dirty="0" smtClean="0"/>
              <a:t>صد </a:t>
            </a:r>
            <a:r>
              <a:rPr lang="ar-SA" sz="2000" dirty="0"/>
              <a:t>إرسال </a:t>
            </a:r>
            <a:r>
              <a:rPr lang="ar-SA" sz="2000" dirty="0" smtClean="0"/>
              <a:t>المنافس.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 smtClean="0"/>
              <a:t>ترسل </a:t>
            </a:r>
            <a:r>
              <a:rPr lang="ar-SA" sz="2000" dirty="0"/>
              <a:t>الكرة "خارجاً" من </a:t>
            </a:r>
            <a:r>
              <a:rPr lang="ar-SA" sz="2000" dirty="0" smtClean="0"/>
              <a:t>الصد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صد </a:t>
            </a:r>
            <a:r>
              <a:rPr lang="ar-SA" sz="2000" dirty="0"/>
              <a:t>الكرة في مجال المنافس من خارج العصا الهوائية</a:t>
            </a:r>
          </a:p>
          <a:p>
            <a:pPr marL="0" indent="0" algn="ctr">
              <a:buNone/>
            </a:pPr>
            <a:r>
              <a:rPr lang="ar-SA" sz="2000" dirty="0" smtClean="0"/>
              <a:t>محاولة </a:t>
            </a:r>
            <a:r>
              <a:rPr lang="ar-SA" sz="2000" dirty="0"/>
              <a:t>اللاعب الحر الصد سواء فردياً أو </a:t>
            </a:r>
            <a:r>
              <a:rPr lang="ar-SA" sz="2000" dirty="0" smtClean="0"/>
              <a:t>جماعياً.</a:t>
            </a:r>
            <a:endParaRPr lang="ar-SA" sz="2000" dirty="0"/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422996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9426" y="365126"/>
            <a:ext cx="6537277" cy="699400"/>
          </a:xfrm>
        </p:spPr>
        <p:txBody>
          <a:bodyPr/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 smtClean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64526"/>
            <a:ext cx="10515600" cy="51124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 smtClean="0"/>
              <a:t>التوقفات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dirty="0" smtClean="0"/>
              <a:t>التوقف </a:t>
            </a:r>
            <a:r>
              <a:rPr lang="ar-SA" sz="2000" dirty="0"/>
              <a:t>هو الوقت بين تداول مكتمل واحد وصافرة الحكم الأول للإرسال التالي: </a:t>
            </a:r>
            <a:r>
              <a:rPr lang="ar-SA" sz="2000" b="1" dirty="0" smtClean="0"/>
              <a:t>توقفات </a:t>
            </a:r>
            <a:r>
              <a:rPr lang="ar-SA" sz="2000" b="1" dirty="0"/>
              <a:t>اللعب العادية </a:t>
            </a:r>
            <a:r>
              <a:rPr lang="ar-SA" sz="2000" dirty="0"/>
              <a:t>الوحيدة هي الأوقات المستقطعة وتبديلات اللاعبين.</a:t>
            </a:r>
          </a:p>
          <a:p>
            <a:pPr marL="0" indent="0" algn="ctr">
              <a:buNone/>
            </a:pPr>
            <a:r>
              <a:rPr lang="ar-SA" sz="2000" b="1" dirty="0" smtClean="0"/>
              <a:t>عدد </a:t>
            </a:r>
            <a:r>
              <a:rPr lang="ar-SA" sz="2000" b="1" dirty="0"/>
              <a:t>توقفات اللعب العادية</a:t>
            </a:r>
          </a:p>
          <a:p>
            <a:pPr marL="0" indent="0" algn="ctr">
              <a:buNone/>
            </a:pPr>
            <a:r>
              <a:rPr lang="ar-SA" sz="2000" dirty="0"/>
              <a:t>يحق لكل فريق طلب وقتين مستقطعين وستة تبديلات للاعبين كحد أقصى </a:t>
            </a:r>
            <a:r>
              <a:rPr lang="ar-SA" sz="2000" dirty="0" smtClean="0"/>
              <a:t>لكل</a:t>
            </a:r>
            <a:r>
              <a:rPr lang="ar-IQ" sz="2000" dirty="0" smtClean="0"/>
              <a:t> </a:t>
            </a:r>
            <a:r>
              <a:rPr lang="ar-SA" sz="2000" dirty="0" smtClean="0"/>
              <a:t>شوط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b="1" dirty="0" smtClean="0"/>
              <a:t>لمسابقات </a:t>
            </a:r>
            <a:r>
              <a:rPr lang="ar-SA" sz="2000" b="1" dirty="0"/>
              <a:t>الاتحاد الدولي للكرة الطائرة، العالمية والرسمية للكبار، </a:t>
            </a:r>
            <a:r>
              <a:rPr lang="ar-SA" sz="2000" b="1" dirty="0" smtClean="0"/>
              <a:t>يمكن</a:t>
            </a:r>
            <a:r>
              <a:rPr lang="ar-IQ" sz="2000" b="1" dirty="0" smtClean="0"/>
              <a:t> </a:t>
            </a:r>
            <a:r>
              <a:rPr lang="ar-SA" sz="2000" b="1" dirty="0" smtClean="0"/>
              <a:t>للاتحاد </a:t>
            </a:r>
            <a:r>
              <a:rPr lang="ar-SA" sz="2000" b="1" dirty="0"/>
              <a:t>الدولي تخفيض عدد الأوقات المستقطعة الخاصة بالفرق أو </a:t>
            </a:r>
            <a:r>
              <a:rPr lang="ar-SA" sz="2000" b="1" dirty="0" smtClean="0"/>
              <a:t>عدد</a:t>
            </a:r>
            <a:r>
              <a:rPr lang="ar-IQ" sz="2000" b="1" dirty="0" smtClean="0"/>
              <a:t> </a:t>
            </a:r>
            <a:r>
              <a:rPr lang="ar-SA" sz="2000" b="1" dirty="0" smtClean="0"/>
              <a:t>الأوقات </a:t>
            </a:r>
            <a:r>
              <a:rPr lang="ar-SA" sz="2000" b="1" dirty="0"/>
              <a:t>المستقطعة الفنية وفق اً لاتفاقيات الرعاية والتسويق والبث.</a:t>
            </a:r>
          </a:p>
          <a:p>
            <a:pPr marL="0" indent="0" algn="ctr">
              <a:buNone/>
            </a:pPr>
            <a:r>
              <a:rPr lang="ar-SA" sz="2000" b="1" dirty="0" smtClean="0"/>
              <a:t>تعاقب </a:t>
            </a:r>
            <a:r>
              <a:rPr lang="ar-SA" sz="2000" b="1" dirty="0"/>
              <a:t>توقفات اللعب العادية</a:t>
            </a:r>
          </a:p>
          <a:p>
            <a:pPr marL="0" indent="0" algn="ctr">
              <a:buNone/>
            </a:pPr>
            <a:r>
              <a:rPr lang="ar-SA" sz="2000" dirty="0" smtClean="0"/>
              <a:t>يجوز </a:t>
            </a:r>
            <a:r>
              <a:rPr lang="ar-SA" sz="2000" dirty="0"/>
              <a:t>طلب وقت أو وقتين مستقطعين وطلب واحد للتبديل بواسطة أي </a:t>
            </a:r>
            <a:r>
              <a:rPr lang="ar-SA" sz="2000" dirty="0" smtClean="0"/>
              <a:t>فريق</a:t>
            </a:r>
            <a:r>
              <a:rPr lang="ar-IQ" sz="2000" dirty="0" smtClean="0"/>
              <a:t> </a:t>
            </a:r>
            <a:r>
              <a:rPr lang="ar-SA" sz="2000" dirty="0" smtClean="0"/>
              <a:t>متبوعاً </a:t>
            </a:r>
            <a:r>
              <a:rPr lang="ar-SA" sz="2000" dirty="0"/>
              <a:t>واحداً بعد الآخر خلال نفس التوقف.</a:t>
            </a:r>
          </a:p>
          <a:p>
            <a:pPr marL="0" indent="0" algn="ctr">
              <a:buNone/>
            </a:pPr>
            <a:r>
              <a:rPr lang="ar-SA" sz="2000" dirty="0" smtClean="0"/>
              <a:t>ومع </a:t>
            </a:r>
            <a:r>
              <a:rPr lang="ar-SA" sz="2000" dirty="0"/>
              <a:t>ذلك، لا يسمح للفريق بطلبات متتالية للتبديل خلال نفس التوقف، </a:t>
            </a:r>
            <a:r>
              <a:rPr lang="ar-SA" sz="2000" dirty="0" smtClean="0"/>
              <a:t>ويجوز</a:t>
            </a:r>
            <a:r>
              <a:rPr lang="ar-IQ" sz="2000" dirty="0" smtClean="0"/>
              <a:t> </a:t>
            </a:r>
            <a:r>
              <a:rPr lang="ar-SA" sz="2000" dirty="0" smtClean="0"/>
              <a:t>تبديل </a:t>
            </a:r>
            <a:r>
              <a:rPr lang="ar-SA" sz="2000" dirty="0"/>
              <a:t>لاعبين أو أكثر في نفس الوقت ضمن نفس الطلب.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أن يكون هناك تداول مكتمل بين طلبين منفصلين للتبديل بواسطة </a:t>
            </a:r>
            <a:r>
              <a:rPr lang="ar-SA" sz="2000" dirty="0" smtClean="0"/>
              <a:t>نفس</a:t>
            </a:r>
            <a:r>
              <a:rPr lang="ar-IQ" sz="2000" dirty="0" smtClean="0"/>
              <a:t> </a:t>
            </a:r>
            <a:r>
              <a:rPr lang="ar-SA" sz="2000" dirty="0" smtClean="0"/>
              <a:t>الفريق </a:t>
            </a:r>
            <a:r>
              <a:rPr lang="ar-SA" sz="2000" dirty="0"/>
              <a:t>(الاستثناء </a:t>
            </a:r>
            <a:r>
              <a:rPr lang="ar-SA" sz="2000" dirty="0" err="1"/>
              <a:t>إج</a:t>
            </a:r>
            <a:r>
              <a:rPr lang="ar-SA" sz="2000" dirty="0"/>
              <a:t> ا </a:t>
            </a:r>
            <a:r>
              <a:rPr lang="ar-SA" sz="2000" dirty="0" err="1"/>
              <a:t>رء</a:t>
            </a:r>
            <a:r>
              <a:rPr lang="ar-SA" sz="2000" dirty="0"/>
              <a:t> تبديل </a:t>
            </a:r>
            <a:r>
              <a:rPr lang="ar-SA" sz="2000" dirty="0" err="1"/>
              <a:t>إضط</a:t>
            </a:r>
            <a:r>
              <a:rPr lang="ar-SA" sz="2000" dirty="0"/>
              <a:t> ا </a:t>
            </a:r>
            <a:r>
              <a:rPr lang="ar-SA" sz="2000" dirty="0" err="1"/>
              <a:t>رري</a:t>
            </a:r>
            <a:r>
              <a:rPr lang="ar-SA" sz="2000" dirty="0"/>
              <a:t> للإصابة أو الطرد أو </a:t>
            </a:r>
            <a:r>
              <a:rPr lang="ar-SA" sz="2000" dirty="0" smtClean="0"/>
              <a:t>الاستبعاد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4187536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ملء الشاشة</PresentationFormat>
  <Paragraphs>32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حركات اللعب</vt:lpstr>
      <vt:lpstr>حركات اللعب</vt:lpstr>
      <vt:lpstr>التوقفات، فترات الراحة والتأخيرات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حركات اللعب</dc:title>
  <dc:creator>DR.Ahmed Saker 2O14</dc:creator>
  <cp:lastModifiedBy>DR.Ahmed Saker 2O14</cp:lastModifiedBy>
  <cp:revision>1</cp:revision>
  <dcterms:created xsi:type="dcterms:W3CDTF">2018-12-12T05:56:30Z</dcterms:created>
  <dcterms:modified xsi:type="dcterms:W3CDTF">2018-12-12T05:56:34Z</dcterms:modified>
</cp:coreProperties>
</file>